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sldSz cx="6400800" cy="8229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92">
          <p15:clr>
            <a:srgbClr val="A4A3A4"/>
          </p15:clr>
        </p15:guide>
        <p15:guide id="2" pos="201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063" autoAdjust="0"/>
    <p:restoredTop sz="94634"/>
  </p:normalViewPr>
  <p:slideViewPr>
    <p:cSldViewPr snapToGrid="0" snapToObjects="1">
      <p:cViewPr varScale="1">
        <p:scale>
          <a:sx n="105" d="100"/>
          <a:sy n="105" d="100"/>
        </p:scale>
        <p:origin x="2664" y="192"/>
      </p:cViewPr>
      <p:guideLst>
        <p:guide orient="horz" pos="2592"/>
        <p:guide pos="201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0060" y="2556511"/>
            <a:ext cx="5440680" cy="176403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60120" y="4663440"/>
            <a:ext cx="4480560" cy="210312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19980-47E2-5643-96B9-9230FF02B4B6}" type="datetimeFigureOut">
              <a:rPr lang="en-US" smtClean="0"/>
              <a:t>1/19/18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C7378-17F0-5345-9721-859822F236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090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19980-47E2-5643-96B9-9230FF02B4B6}" type="datetimeFigureOut">
              <a:rPr lang="en-US" smtClean="0"/>
              <a:t>1/19/18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C7378-17F0-5345-9721-859822F236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6292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784793" y="396240"/>
            <a:ext cx="863442" cy="8425816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2247" y="396240"/>
            <a:ext cx="2485866" cy="8425816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19980-47E2-5643-96B9-9230FF02B4B6}" type="datetimeFigureOut">
              <a:rPr lang="en-US" smtClean="0"/>
              <a:t>1/19/18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C7378-17F0-5345-9721-859822F236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4708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19980-47E2-5643-96B9-9230FF02B4B6}" type="datetimeFigureOut">
              <a:rPr lang="en-US" smtClean="0"/>
              <a:t>1/19/18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C7378-17F0-5345-9721-859822F236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417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5619" y="5288281"/>
            <a:ext cx="5440680" cy="163449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5619" y="3488056"/>
            <a:ext cx="5440680" cy="1800224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19980-47E2-5643-96B9-9230FF02B4B6}" type="datetimeFigureOut">
              <a:rPr lang="en-US" smtClean="0"/>
              <a:t>1/19/18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C7378-17F0-5345-9721-859822F236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1615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248" y="2305050"/>
            <a:ext cx="1674653" cy="651700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73580" y="2305050"/>
            <a:ext cx="1674654" cy="651700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19980-47E2-5643-96B9-9230FF02B4B6}" type="datetimeFigureOut">
              <a:rPr lang="en-US" smtClean="0"/>
              <a:t>1/19/18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C7378-17F0-5345-9721-859822F236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971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0040" y="329566"/>
            <a:ext cx="5760720" cy="13716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0041" y="1842136"/>
            <a:ext cx="2828132" cy="76771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20041" y="2609850"/>
            <a:ext cx="2828132" cy="474154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51518" y="1842136"/>
            <a:ext cx="2829243" cy="76771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51518" y="2609850"/>
            <a:ext cx="2829243" cy="474154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19980-47E2-5643-96B9-9230FF02B4B6}" type="datetimeFigureOut">
              <a:rPr lang="en-US" smtClean="0"/>
              <a:t>1/19/18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C7378-17F0-5345-9721-859822F236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4192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19980-47E2-5643-96B9-9230FF02B4B6}" type="datetimeFigureOut">
              <a:rPr lang="en-US" smtClean="0"/>
              <a:t>1/19/18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C7378-17F0-5345-9721-859822F236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3148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19980-47E2-5643-96B9-9230FF02B4B6}" type="datetimeFigureOut">
              <a:rPr lang="en-US" smtClean="0"/>
              <a:t>1/19/18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C7378-17F0-5345-9721-859822F236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4650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0040" y="327660"/>
            <a:ext cx="2105819" cy="139446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02535" y="327660"/>
            <a:ext cx="3578225" cy="702373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20040" y="1722120"/>
            <a:ext cx="2105819" cy="562927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19980-47E2-5643-96B9-9230FF02B4B6}" type="datetimeFigureOut">
              <a:rPr lang="en-US" smtClean="0"/>
              <a:t>1/19/18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C7378-17F0-5345-9721-859822F236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7749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4602" y="5760720"/>
            <a:ext cx="3840480" cy="68008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254602" y="735330"/>
            <a:ext cx="3840480" cy="493776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4602" y="6440806"/>
            <a:ext cx="3840480" cy="96583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19980-47E2-5643-96B9-9230FF02B4B6}" type="datetimeFigureOut">
              <a:rPr lang="en-US" smtClean="0"/>
              <a:t>1/19/18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C7378-17F0-5345-9721-859822F236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4990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20040" y="329566"/>
            <a:ext cx="576072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0040" y="1920240"/>
            <a:ext cx="5760720" cy="54311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20040" y="7627621"/>
            <a:ext cx="149352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719980-47E2-5643-96B9-9230FF02B4B6}" type="datetimeFigureOut">
              <a:rPr lang="en-US" smtClean="0"/>
              <a:t>1/19/18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86940" y="7627621"/>
            <a:ext cx="202692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87240" y="7627621"/>
            <a:ext cx="149352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0C7378-17F0-5345-9721-859822F236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3440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e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jpe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jpe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jpe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jpe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jpe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jpe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0"/>
            <a:ext cx="6400800" cy="822960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20" y="3912616"/>
            <a:ext cx="5547360" cy="399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5764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page9.jp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6357523" cy="82296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6400800" cy="822960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73718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page10.jp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6357523" cy="82296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6400800" cy="822960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2579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page11.jp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6357523" cy="82296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6400800" cy="822960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7926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page12.jp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6357523" cy="82296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6400800" cy="822960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3106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page13.jp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6357523" cy="82296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6400800" cy="822960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9146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page14.jp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277" y="0"/>
            <a:ext cx="6357523" cy="82296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6400800" cy="822960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0446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page15.jp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277" y="0"/>
            <a:ext cx="6357523" cy="82296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6400800" cy="822960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9438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page16.jp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277" y="0"/>
            <a:ext cx="6357523" cy="82296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6400800" cy="822960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5167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page17.jp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277" y="0"/>
            <a:ext cx="6357523" cy="82296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6400800" cy="822960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1357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page18.jp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277" y="0"/>
            <a:ext cx="6357523" cy="82296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6400800" cy="822960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3450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page1.jp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6357523" cy="82296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0"/>
            <a:ext cx="6400800" cy="822960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4999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page19.jp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277" y="0"/>
            <a:ext cx="6357523" cy="82296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6400800" cy="822960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1939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page20.jp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277" y="0"/>
            <a:ext cx="6357523" cy="82296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6400800" cy="822960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2260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page21.jp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277" y="0"/>
            <a:ext cx="6357523" cy="82296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6400800" cy="822960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2172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page22.jp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277" y="0"/>
            <a:ext cx="6357523" cy="82296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6400800" cy="822960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917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page23.jp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277" y="0"/>
            <a:ext cx="6357523" cy="82296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6400800" cy="822960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0089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page24.jp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277" y="0"/>
            <a:ext cx="6357523" cy="82296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6400800" cy="822960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787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6400800" cy="822960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3380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page2.jp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6357523" cy="82296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6400800" cy="822960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189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page3.jp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6357523" cy="82296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6400800" cy="822960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1262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page4.jp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6357523" cy="82296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6400800" cy="822960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2911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page5.jp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6357523" cy="82296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6400800" cy="822960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1136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page6.jp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6357523" cy="82296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6400800" cy="822960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383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page7.jp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6357523" cy="82296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6400800" cy="822960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3348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page8.jp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6357523" cy="82296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6400800" cy="822960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3302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</TotalTime>
  <Words>0</Words>
  <Application>Microsoft Macintosh PowerPoint</Application>
  <PresentationFormat>Custom</PresentationFormat>
  <Paragraphs>0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9" baseType="lpstr"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Hizal Çelik</dc:creator>
  <cp:lastModifiedBy>Hizal Celik</cp:lastModifiedBy>
  <cp:revision>6</cp:revision>
  <cp:lastPrinted>2015-04-12T03:14:08Z</cp:lastPrinted>
  <dcterms:created xsi:type="dcterms:W3CDTF">2015-04-12T02:53:15Z</dcterms:created>
  <dcterms:modified xsi:type="dcterms:W3CDTF">2018-01-20T02:49:25Z</dcterms:modified>
</cp:coreProperties>
</file>

<file path=docProps/thumbnail.jpeg>
</file>